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hyperlink" Target="https://investor.gehealthcare.com/news-releases/news-release-details/ge-healthcares-photonova-spectra-photon-counting-ct-receives-fda" TargetMode="External"/><Relationship Id="rId4" Type="http://schemas.openxmlformats.org/officeDocument/2006/relationships/hyperlink" Target="https://doi.org/10.18434/T4D01F" TargetMode="External"/><Relationship Id="rId5" Type="http://schemas.openxmlformats.org/officeDocument/2006/relationships/hyperlink" Target="https://xdb.lbl.gov/" TargetMode="External"/><Relationship Id="rId6" Type="http://schemas.openxmlformats.org/officeDocument/2006/relationships/hyperlink" Target="https://doi.org/10.1063/1.555594" TargetMode="External"/><Relationship Id="rId7" Type="http://schemas.openxmlformats.org/officeDocument/2006/relationships/hyperlink" Target="https://doi.org/10.1103/PhysRev.21.483" TargetMode="External"/><Relationship Id="rId8" Type="http://schemas.openxmlformats.org/officeDocument/2006/relationships/hyperlink" Target="https://www.iso.org/standard/39911.html" TargetMode="External"/><Relationship Id="rId9" Type="http://schemas.openxmlformats.org/officeDocument/2006/relationships/hyperlink" Target="https://doi.org/10.1002/andp.19053220607" TargetMode="External"/><Relationship Id="rId10" Type="http://schemas.openxmlformats.org/officeDocument/2006/relationships/hyperlink" Target="https://webbook.nist.gov/cgi/cbook.cgi?ID=C7732185&amp;Mask=20" TargetMode="External"/><Relationship Id="rId11" Type="http://schemas.openxmlformats.org/officeDocument/2006/relationships/hyperlink" Target="https://openstax.org/books/organic-chemistry/pages/14-9-conjugation-color-and-the-chemistry-of-vision" TargetMode="External"/><Relationship Id="rId12" Type="http://schemas.openxmlformats.org/officeDocument/2006/relationships/hyperlink" Target="https://doi.org/10.1021/cr0204348" TargetMode="External"/><Relationship Id="rId13" Type="http://schemas.openxmlformats.org/officeDocument/2006/relationships/hyperlink" Target="https://doi.org/10.1128/EC.00208-06" TargetMode="External"/><Relationship Id="rId14" Type="http://schemas.openxmlformats.org/officeDocument/2006/relationships/hyperlink" Target="https://doi.org/10.1515/znc-2007-11-1201" TargetMode="External"/><Relationship Id="rId15" Type="http://schemas.openxmlformats.org/officeDocument/2006/relationships/hyperlink" Target="https://doi.org/10.17221/524/2010-CJFS" TargetMode="External"/><Relationship Id="rId16" Type="http://schemas.openxmlformats.org/officeDocument/2006/relationships/hyperlink" Target="https://doi.org/10.1021/acsomega.9b01490" TargetMode="External"/><Relationship Id="rId17" Type="http://schemas.openxmlformats.org/officeDocument/2006/relationships/hyperlink" Target="https://doi.org/10.1007/BF02003967" TargetMode="External"/><Relationship Id="rId18" Type="http://schemas.openxmlformats.org/officeDocument/2006/relationships/hyperlink" Target="https://doi.org/10.1002/(SICI)1521-3773(19981217)37:23%3C3292::AID-ANIE3292%3E3.0.CO;2-N" TargetMode="External"/><Relationship Id="rId19" Type="http://schemas.openxmlformats.org/officeDocument/2006/relationships/hyperlink" Target="https://doi.org/10.1039/d0cp02465a" TargetMode="Externa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doi.org/10.1039/JR9600003812" TargetMode="External"/><Relationship Id="rId4" Type="http://schemas.openxmlformats.org/officeDocument/2006/relationships/hyperlink" Target="https://doi.org/10.1021/acsomega.2c01365" TargetMode="External"/><Relationship Id="rId5" Type="http://schemas.openxmlformats.org/officeDocument/2006/relationships/hyperlink" Target="https://doi.org/10.1039/d3cc02311g" TargetMode="External"/><Relationship Id="rId6" Type="http://schemas.openxmlformats.org/officeDocument/2006/relationships/hyperlink" Target="https://doi.org/10.1086/335653" TargetMode="External"/><Relationship Id="rId7" Type="http://schemas.openxmlformats.org/officeDocument/2006/relationships/hyperlink" Target="https://doi.org/10.1007/978-3-7091-6971-1_1" TargetMode="External"/><Relationship Id="rId8" Type="http://schemas.openxmlformats.org/officeDocument/2006/relationships/hyperlink" Target="https://doi.org/10.1039/J39680002968" TargetMode="External"/><Relationship Id="rId9" Type="http://schemas.openxmlformats.org/officeDocument/2006/relationships/hyperlink" Target="https://doi.org/10.1126/science.1205411" TargetMode="External"/><Relationship Id="rId10" Type="http://schemas.openxmlformats.org/officeDocument/2006/relationships/hyperlink" Target="https://doi.org/10.1002/anie.201910175" TargetMode="External"/><Relationship Id="rId11" Type="http://schemas.openxmlformats.org/officeDocument/2006/relationships/hyperlink" Target="https://doi.org/10.1007/s00253-011-3777-2" TargetMode="External"/><Relationship Id="rId12" Type="http://schemas.openxmlformats.org/officeDocument/2006/relationships/hyperlink" Target="https://doi.org/10.1021/cr020674n" TargetMode="External"/><Relationship Id="rId13" Type="http://schemas.openxmlformats.org/officeDocument/2006/relationships/hyperlink" Target="https://doi.org/10.1021/ja01024a061" TargetMode="External"/><Relationship Id="rId14" Type="http://schemas.openxmlformats.org/officeDocument/2006/relationships/hyperlink" Target="https://doi.org/10.1146/annurev.phyto.38.1.461" TargetMode="External"/><Relationship Id="rId15" Type="http://schemas.openxmlformats.org/officeDocument/2006/relationships/hyperlink" Target="https://doi.org/10.1126/science.1925597" TargetMode="External"/><Relationship Id="rId16" Type="http://schemas.openxmlformats.org/officeDocument/2006/relationships/hyperlink" Target="https://doi.org/10.1002/anie.201501779" TargetMode="External"/><Relationship Id="rId17" Type="http://schemas.openxmlformats.org/officeDocument/2006/relationships/hyperlink" Target="https://doi.org/10.1073/pnas.1803615115" TargetMode="External"/><Relationship Id="rId18" Type="http://schemas.openxmlformats.org/officeDocument/2006/relationships/hyperlink" Target="https://doi.org/10.1126/sciadv.1602847" TargetMode="External"/><Relationship Id="rId19" Type="http://schemas.openxmlformats.org/officeDocument/2006/relationships/hyperlink" Target="https://doi.org/10.3389/fevo.2021.667829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hyperlink" Target="https://doi.org/10.3390/nu10101498" TargetMode="External"/><Relationship Id="rId4" Type="http://schemas.openxmlformats.org/officeDocument/2006/relationships/hyperlink" Target="https://ods.od.nih.gov/factsheets/VitaminD-HealthProfessional/" TargetMode="External"/><Relationship Id="rId5" Type="http://schemas.openxmlformats.org/officeDocument/2006/relationships/hyperlink" Target="https://doi.org/10.1126/science.1073681" TargetMode="External"/><Relationship Id="rId6" Type="http://schemas.openxmlformats.org/officeDocument/2006/relationships/hyperlink" Target="https://doi.org/10.1126/science.1072795" TargetMode="External"/><Relationship Id="rId7" Type="http://schemas.openxmlformats.org/officeDocument/2006/relationships/hyperlink" Target="https://doi.org/10.1074/jbc.M103114200" TargetMode="External"/><Relationship Id="rId8" Type="http://schemas.openxmlformats.org/officeDocument/2006/relationships/hyperlink" Target="https://doi.org/10.1073/pnas.96.14.8034" TargetMode="External"/><Relationship Id="rId9" Type="http://schemas.openxmlformats.org/officeDocument/2006/relationships/hyperlink" Target="https://doi.org/10.1016/j.cub.2005.08.061" TargetMode="External"/><Relationship Id="rId10" Type="http://schemas.openxmlformats.org/officeDocument/2006/relationships/hyperlink" Target="https://doi.org/10.1146/annurev.arplant.56.032604.144208" TargetMode="External"/><Relationship Id="rId11" Type="http://schemas.openxmlformats.org/officeDocument/2006/relationships/hyperlink" Target="https://doi.org/10.1371/journal.pone.0003237" TargetMode="External"/><Relationship Id="rId12" Type="http://schemas.openxmlformats.org/officeDocument/2006/relationships/hyperlink" Target="https://doi.org/10.1016/j.pneurobio.2015.09.012" TargetMode="External"/><Relationship Id="rId13" Type="http://schemas.openxmlformats.org/officeDocument/2006/relationships/hyperlink" Target="https://doi.org/10.1016/S0140-6736(00)02356-4" TargetMode="External"/><Relationship Id="rId14" Type="http://schemas.openxmlformats.org/officeDocument/2006/relationships/hyperlink" Target="https://doi.org/10.1016/S1369-5274(00)00103-X" TargetMode="External"/><Relationship Id="rId15" Type="http://schemas.openxmlformats.org/officeDocument/2006/relationships/hyperlink" Target="https://www.epa.gov/radon/health-risk-radon" TargetMode="External"/><Relationship Id="rId16" Type="http://schemas.openxmlformats.org/officeDocument/2006/relationships/hyperlink" Target="http://www.lnhb.fr/nuclides/Rn-222_com.pdf" TargetMode="External"/><Relationship Id="rId17" Type="http://schemas.openxmlformats.org/officeDocument/2006/relationships/hyperlink" Target="https://doi.org/10.17226/1799" TargetMode="External"/><Relationship Id="rId18" Type="http://schemas.openxmlformats.org/officeDocument/2006/relationships/hyperlink" Target="https://doi.org/10.1103/RevModPhys.92.045006" TargetMode="External"/><Relationship Id="rId19" Type="http://schemas.openxmlformats.org/officeDocument/2006/relationships/hyperlink" Target="https://doi.org/10.1080/10448639208218770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://www.lnhb.fr/nuclides/Cs-137_com.pdf" TargetMode="External"/><Relationship Id="rId4" Type="http://schemas.openxmlformats.org/officeDocument/2006/relationships/hyperlink" Target="https://doi.org/10.1017/S0953756200002756" TargetMode="External"/><Relationship Id="rId5" Type="http://schemas.openxmlformats.org/officeDocument/2006/relationships/hyperlink" Target="https://doi.org/10.1017/S0953756204000966" TargetMode="External"/><Relationship Id="rId6" Type="http://schemas.openxmlformats.org/officeDocument/2006/relationships/hyperlink" Target="https://doi.org/10.1371/journal.pone.0000457" TargetMode="External"/><Relationship Id="rId7" Type="http://schemas.openxmlformats.org/officeDocument/2006/relationships/hyperlink" Target="https://doi.org/10.1016/j.mib.2008.09.013" TargetMode="External"/><Relationship Id="rId8" Type="http://schemas.openxmlformats.org/officeDocument/2006/relationships/hyperlink" Target="https://doi.org/10.3389/fmicb.2022.877625" TargetMode="External"/><Relationship Id="rId9" Type="http://schemas.openxmlformats.org/officeDocument/2006/relationships/hyperlink" Target="https://doi.org/10.1002/anie.198904531" TargetMode="External"/><Relationship Id="rId10" Type="http://schemas.openxmlformats.org/officeDocument/2006/relationships/hyperlink" Target="https://doi.org/10.1515/znc-1978-1-203" TargetMode="External"/><Relationship Id="rId11" Type="http://schemas.openxmlformats.org/officeDocument/2006/relationships/hyperlink" Target="https://doi.org/10.1016/0141-0229(96)00002-6" TargetMode="External"/><Relationship Id="rId12" Type="http://schemas.openxmlformats.org/officeDocument/2006/relationships/hyperlink" Target="https://doi.org/10.1016/j.cub.2011.12.017" TargetMode="External"/><Relationship Id="rId13" Type="http://schemas.openxmlformats.org/officeDocument/2006/relationships/hyperlink" Target="https://doi.org/10.1016/j.cub.2008.03.011" TargetMode="External"/><Relationship Id="rId14" Type="http://schemas.openxmlformats.org/officeDocument/2006/relationships/hyperlink" Target="https://doi.org/10.1016/S0960-9822(99)80309-1" TargetMode="External"/><Relationship Id="rId15" Type="http://schemas.openxmlformats.org/officeDocument/2006/relationships/hyperlink" Target="https://doi.org/10.1101/2020.07.16.205534" TargetMode="External"/><Relationship Id="rId16" Type="http://schemas.openxmlformats.org/officeDocument/2006/relationships/hyperlink" Target="https://doi.org/10.1103/RevModPhys.83.1245" TargetMode="External"/><Relationship Id="rId17" Type="http://schemas.openxmlformats.org/officeDocument/2006/relationships/hyperlink" Target="https://www.nasa.gov/general/mycotecture-off-planet/" TargetMode="External"/><Relationship Id="rId18" Type="http://schemas.openxmlformats.org/officeDocument/2006/relationships/hyperlink" Target="https://doi.org/10.1128/AEM.03880-12" TargetMode="External"/><Relationship Id="rId19" Type="http://schemas.openxmlformats.org/officeDocument/2006/relationships/hyperlink" Target="https://doi.org/10.1016/j.jenvrad.2007.11.017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812800" y="1680170"/>
            <a:ext cx="4991100" cy="4012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812800" y="2139751"/>
            <a:ext cx="4470400" cy="4012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939800" y="2599332"/>
            <a:ext cx="33591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939800" y="2860873"/>
            <a:ext cx="29083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r:id="rId7"/>
          </p:cNvPr>
          <p:cNvSpPr/>
          <p:nvPr/>
        </p:nvSpPr>
        <p:spPr>
          <a:xfrm>
            <a:off x="939800" y="3122414"/>
            <a:ext cx="2254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>
            <a:hlinkClick r:id="rId8"/>
          </p:cNvPr>
          <p:cNvSpPr/>
          <p:nvPr/>
        </p:nvSpPr>
        <p:spPr>
          <a:xfrm>
            <a:off x="939800" y="3383954"/>
            <a:ext cx="45910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r:id="rId9"/>
          </p:cNvPr>
          <p:cNvSpPr/>
          <p:nvPr/>
        </p:nvSpPr>
        <p:spPr>
          <a:xfrm>
            <a:off x="939800" y="3645495"/>
            <a:ext cx="22034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r:id="rId10"/>
          </p:cNvPr>
          <p:cNvSpPr/>
          <p:nvPr/>
        </p:nvSpPr>
        <p:spPr>
          <a:xfrm>
            <a:off x="939800" y="3907035"/>
            <a:ext cx="42354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>
            <a:hlinkClick r:id="rId11"/>
          </p:cNvPr>
          <p:cNvSpPr/>
          <p:nvPr/>
        </p:nvSpPr>
        <p:spPr>
          <a:xfrm>
            <a:off x="939800" y="4168576"/>
            <a:ext cx="46228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r:id="rId12"/>
          </p:cNvPr>
          <p:cNvSpPr/>
          <p:nvPr/>
        </p:nvSpPr>
        <p:spPr>
          <a:xfrm>
            <a:off x="6464300" y="1680170"/>
            <a:ext cx="23495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>
            <a:hlinkClick r:id="rId13"/>
          </p:cNvPr>
          <p:cNvSpPr/>
          <p:nvPr/>
        </p:nvSpPr>
        <p:spPr>
          <a:xfrm>
            <a:off x="6464300" y="1941710"/>
            <a:ext cx="32004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>
            <a:hlinkClick r:id="rId14"/>
          </p:cNvPr>
          <p:cNvSpPr/>
          <p:nvPr/>
        </p:nvSpPr>
        <p:spPr>
          <a:xfrm>
            <a:off x="6464300" y="2203251"/>
            <a:ext cx="36766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r:id="rId15"/>
          </p:cNvPr>
          <p:cNvSpPr/>
          <p:nvPr/>
        </p:nvSpPr>
        <p:spPr>
          <a:xfrm>
            <a:off x="6464300" y="2464792"/>
            <a:ext cx="32004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>
            <a:hlinkClick r:id="rId16"/>
          </p:cNvPr>
          <p:cNvSpPr/>
          <p:nvPr/>
        </p:nvSpPr>
        <p:spPr>
          <a:xfrm>
            <a:off x="6464300" y="2726332"/>
            <a:ext cx="2889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>
            <a:hlinkClick r:id="rId17"/>
          </p:cNvPr>
          <p:cNvSpPr/>
          <p:nvPr/>
        </p:nvSpPr>
        <p:spPr>
          <a:xfrm>
            <a:off x="6464300" y="2987873"/>
            <a:ext cx="26225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r:id="rId18"/>
          </p:cNvPr>
          <p:cNvSpPr/>
          <p:nvPr/>
        </p:nvSpPr>
        <p:spPr>
          <a:xfrm>
            <a:off x="6464300" y="3249414"/>
            <a:ext cx="38608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>
            <a:hlinkClick r:id="rId19"/>
          </p:cNvPr>
          <p:cNvSpPr/>
          <p:nvPr/>
        </p:nvSpPr>
        <p:spPr>
          <a:xfrm>
            <a:off x="6464300" y="3510954"/>
            <a:ext cx="24511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1028700" y="1680170"/>
            <a:ext cx="29845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1028700" y="1941710"/>
            <a:ext cx="27495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1028700" y="2203251"/>
            <a:ext cx="32258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1028700" y="2464792"/>
            <a:ext cx="19748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r:id="rId7"/>
          </p:cNvPr>
          <p:cNvSpPr/>
          <p:nvPr/>
        </p:nvSpPr>
        <p:spPr>
          <a:xfrm>
            <a:off x="1028700" y="2726332"/>
            <a:ext cx="34734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>
            <a:hlinkClick r:id="rId8"/>
          </p:cNvPr>
          <p:cNvSpPr/>
          <p:nvPr/>
        </p:nvSpPr>
        <p:spPr>
          <a:xfrm>
            <a:off x="1028700" y="2987873"/>
            <a:ext cx="28956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r:id="rId9"/>
          </p:cNvPr>
          <p:cNvSpPr/>
          <p:nvPr/>
        </p:nvSpPr>
        <p:spPr>
          <a:xfrm>
            <a:off x="1028700" y="3249414"/>
            <a:ext cx="26733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r:id="rId10"/>
          </p:cNvPr>
          <p:cNvSpPr/>
          <p:nvPr/>
        </p:nvSpPr>
        <p:spPr>
          <a:xfrm>
            <a:off x="1028700" y="3510954"/>
            <a:ext cx="31496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>
            <a:hlinkClick r:id="rId11"/>
          </p:cNvPr>
          <p:cNvSpPr/>
          <p:nvPr/>
        </p:nvSpPr>
        <p:spPr>
          <a:xfrm>
            <a:off x="1028700" y="3772495"/>
            <a:ext cx="43815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r:id="rId12"/>
          </p:cNvPr>
          <p:cNvSpPr/>
          <p:nvPr/>
        </p:nvSpPr>
        <p:spPr>
          <a:xfrm>
            <a:off x="6464300" y="1680170"/>
            <a:ext cx="3314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>
            <a:hlinkClick r:id="rId13"/>
          </p:cNvPr>
          <p:cNvSpPr/>
          <p:nvPr/>
        </p:nvSpPr>
        <p:spPr>
          <a:xfrm>
            <a:off x="6464300" y="1941710"/>
            <a:ext cx="24447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>
            <a:hlinkClick r:id="rId14"/>
          </p:cNvPr>
          <p:cNvSpPr/>
          <p:nvPr/>
        </p:nvSpPr>
        <p:spPr>
          <a:xfrm>
            <a:off x="6464300" y="2203251"/>
            <a:ext cx="38290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r:id="rId15"/>
          </p:cNvPr>
          <p:cNvSpPr/>
          <p:nvPr/>
        </p:nvSpPr>
        <p:spPr>
          <a:xfrm>
            <a:off x="6464300" y="2464792"/>
            <a:ext cx="27686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>
            <a:hlinkClick r:id="rId16"/>
          </p:cNvPr>
          <p:cNvSpPr/>
          <p:nvPr/>
        </p:nvSpPr>
        <p:spPr>
          <a:xfrm>
            <a:off x="6464300" y="2726332"/>
            <a:ext cx="32829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>
            <a:hlinkClick r:id="rId17"/>
          </p:cNvPr>
          <p:cNvSpPr/>
          <p:nvPr/>
        </p:nvSpPr>
        <p:spPr>
          <a:xfrm>
            <a:off x="6464300" y="2987873"/>
            <a:ext cx="2635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r:id="rId18"/>
          </p:cNvPr>
          <p:cNvSpPr/>
          <p:nvPr/>
        </p:nvSpPr>
        <p:spPr>
          <a:xfrm>
            <a:off x="6464300" y="3249414"/>
            <a:ext cx="28130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>
            <a:hlinkClick r:id="rId19"/>
          </p:cNvPr>
          <p:cNvSpPr/>
          <p:nvPr/>
        </p:nvSpPr>
        <p:spPr>
          <a:xfrm>
            <a:off x="6464300" y="3510954"/>
            <a:ext cx="28194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1028700" y="1680170"/>
            <a:ext cx="27241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1028700" y="1941710"/>
            <a:ext cx="38417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1028700" y="2203251"/>
            <a:ext cx="26479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1028700" y="2464792"/>
            <a:ext cx="21971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r:id="rId7"/>
          </p:cNvPr>
          <p:cNvSpPr/>
          <p:nvPr/>
        </p:nvSpPr>
        <p:spPr>
          <a:xfrm>
            <a:off x="1028700" y="2726332"/>
            <a:ext cx="2933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>
            <a:hlinkClick r:id="rId8"/>
          </p:cNvPr>
          <p:cNvSpPr/>
          <p:nvPr/>
        </p:nvSpPr>
        <p:spPr>
          <a:xfrm>
            <a:off x="1028700" y="2987873"/>
            <a:ext cx="23939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r:id="rId9"/>
          </p:cNvPr>
          <p:cNvSpPr/>
          <p:nvPr/>
        </p:nvSpPr>
        <p:spPr>
          <a:xfrm>
            <a:off x="1028700" y="3249414"/>
            <a:ext cx="29527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r:id="rId10"/>
          </p:cNvPr>
          <p:cNvSpPr/>
          <p:nvPr/>
        </p:nvSpPr>
        <p:spPr>
          <a:xfrm>
            <a:off x="1028700" y="3510954"/>
            <a:ext cx="40068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>
            <a:hlinkClick r:id="rId11"/>
          </p:cNvPr>
          <p:cNvSpPr/>
          <p:nvPr/>
        </p:nvSpPr>
        <p:spPr>
          <a:xfrm>
            <a:off x="1028700" y="3772495"/>
            <a:ext cx="2635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r:id="rId12"/>
          </p:cNvPr>
          <p:cNvSpPr/>
          <p:nvPr/>
        </p:nvSpPr>
        <p:spPr>
          <a:xfrm>
            <a:off x="6464300" y="1680170"/>
            <a:ext cx="28257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>
            <a:hlinkClick r:id="rId13"/>
          </p:cNvPr>
          <p:cNvSpPr/>
          <p:nvPr/>
        </p:nvSpPr>
        <p:spPr>
          <a:xfrm>
            <a:off x="6464300" y="1941710"/>
            <a:ext cx="27940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>
            <a:hlinkClick r:id="rId14"/>
          </p:cNvPr>
          <p:cNvSpPr/>
          <p:nvPr/>
        </p:nvSpPr>
        <p:spPr>
          <a:xfrm>
            <a:off x="6464300" y="2203251"/>
            <a:ext cx="33782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r:id="rId15"/>
          </p:cNvPr>
          <p:cNvSpPr/>
          <p:nvPr/>
        </p:nvSpPr>
        <p:spPr>
          <a:xfrm>
            <a:off x="6464300" y="2464792"/>
            <a:ext cx="19431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>
            <a:hlinkClick r:id="rId16"/>
          </p:cNvPr>
          <p:cNvSpPr/>
          <p:nvPr/>
        </p:nvSpPr>
        <p:spPr>
          <a:xfrm>
            <a:off x="6464300" y="2726332"/>
            <a:ext cx="34988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>
            <a:hlinkClick r:id="rId17"/>
          </p:cNvPr>
          <p:cNvSpPr/>
          <p:nvPr/>
        </p:nvSpPr>
        <p:spPr>
          <a:xfrm>
            <a:off x="6464300" y="2987873"/>
            <a:ext cx="44894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r:id="rId18"/>
          </p:cNvPr>
          <p:cNvSpPr/>
          <p:nvPr/>
        </p:nvSpPr>
        <p:spPr>
          <a:xfrm>
            <a:off x="6464300" y="3249414"/>
            <a:ext cx="32956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>
            <a:hlinkClick r:id="rId19"/>
          </p:cNvPr>
          <p:cNvSpPr/>
          <p:nvPr/>
        </p:nvSpPr>
        <p:spPr>
          <a:xfrm>
            <a:off x="6464300" y="3510954"/>
            <a:ext cx="2381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1028700" y="1680170"/>
            <a:ext cx="34036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1028700" y="1941710"/>
            <a:ext cx="2933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1028700" y="2203251"/>
            <a:ext cx="2933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1028700" y="2464792"/>
            <a:ext cx="28257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r:id="rId7"/>
          </p:cNvPr>
          <p:cNvSpPr/>
          <p:nvPr/>
        </p:nvSpPr>
        <p:spPr>
          <a:xfrm>
            <a:off x="1028700" y="2726332"/>
            <a:ext cx="4032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>
            <a:hlinkClick r:id="rId8"/>
          </p:cNvPr>
          <p:cNvSpPr/>
          <p:nvPr/>
        </p:nvSpPr>
        <p:spPr>
          <a:xfrm>
            <a:off x="1028700" y="2987873"/>
            <a:ext cx="3314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r:id="rId9"/>
          </p:cNvPr>
          <p:cNvSpPr/>
          <p:nvPr/>
        </p:nvSpPr>
        <p:spPr>
          <a:xfrm>
            <a:off x="1028700" y="3249414"/>
            <a:ext cx="33210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r:id="rId10"/>
          </p:cNvPr>
          <p:cNvSpPr/>
          <p:nvPr/>
        </p:nvSpPr>
        <p:spPr>
          <a:xfrm>
            <a:off x="1028700" y="3510954"/>
            <a:ext cx="27686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>
            <a:hlinkClick r:id="rId11"/>
          </p:cNvPr>
          <p:cNvSpPr/>
          <p:nvPr/>
        </p:nvSpPr>
        <p:spPr>
          <a:xfrm>
            <a:off x="1028700" y="3772495"/>
            <a:ext cx="36893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r:id="rId12"/>
          </p:cNvPr>
          <p:cNvSpPr/>
          <p:nvPr/>
        </p:nvSpPr>
        <p:spPr>
          <a:xfrm>
            <a:off x="6464300" y="1680170"/>
            <a:ext cx="23368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>
            <a:hlinkClick r:id="rId13"/>
          </p:cNvPr>
          <p:cNvSpPr/>
          <p:nvPr/>
        </p:nvSpPr>
        <p:spPr>
          <a:xfrm>
            <a:off x="6464300" y="1941710"/>
            <a:ext cx="25844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>
            <a:hlinkClick r:id="rId14"/>
          </p:cNvPr>
          <p:cNvSpPr/>
          <p:nvPr/>
        </p:nvSpPr>
        <p:spPr>
          <a:xfrm>
            <a:off x="6464300" y="2203251"/>
            <a:ext cx="22860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r:id="rId15"/>
          </p:cNvPr>
          <p:cNvSpPr/>
          <p:nvPr/>
        </p:nvSpPr>
        <p:spPr>
          <a:xfrm>
            <a:off x="6464300" y="2464792"/>
            <a:ext cx="23812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>
            <a:hlinkClick r:id="rId16"/>
          </p:cNvPr>
          <p:cNvSpPr/>
          <p:nvPr/>
        </p:nvSpPr>
        <p:spPr>
          <a:xfrm>
            <a:off x="6464300" y="2726332"/>
            <a:ext cx="3441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>
            <a:hlinkClick r:id="rId17"/>
          </p:cNvPr>
          <p:cNvSpPr/>
          <p:nvPr/>
        </p:nvSpPr>
        <p:spPr>
          <a:xfrm>
            <a:off x="6464300" y="2987873"/>
            <a:ext cx="331470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r:id="rId18"/>
          </p:cNvPr>
          <p:cNvSpPr/>
          <p:nvPr/>
        </p:nvSpPr>
        <p:spPr>
          <a:xfrm>
            <a:off x="6464300" y="3249414"/>
            <a:ext cx="36766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>
            <a:hlinkClick r:id="rId19"/>
          </p:cNvPr>
          <p:cNvSpPr/>
          <p:nvPr/>
        </p:nvSpPr>
        <p:spPr>
          <a:xfrm>
            <a:off x="6464300" y="3510954"/>
            <a:ext cx="3295650" cy="20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Fungi and the Spectrum</dc:title>
  <dc:subject/>
  <dc:creator>Matthew Getzin · myco.ai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